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8" r:id="rId3"/>
    <p:sldId id="270" r:id="rId4"/>
    <p:sldId id="269" r:id="rId5"/>
    <p:sldId id="272" r:id="rId6"/>
    <p:sldId id="271" r:id="rId7"/>
    <p:sldId id="277" r:id="rId8"/>
    <p:sldId id="276" r:id="rId9"/>
    <p:sldId id="275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94" r:id="rId22"/>
    <p:sldId id="289" r:id="rId23"/>
    <p:sldId id="291" r:id="rId24"/>
    <p:sldId id="290" r:id="rId25"/>
    <p:sldId id="297" r:id="rId26"/>
    <p:sldId id="298" r:id="rId27"/>
    <p:sldId id="293" r:id="rId28"/>
    <p:sldId id="266" r:id="rId29"/>
    <p:sldId id="264" r:id="rId30"/>
    <p:sldId id="265" r:id="rId31"/>
    <p:sldId id="262" r:id="rId32"/>
    <p:sldId id="261" r:id="rId33"/>
    <p:sldId id="260" r:id="rId34"/>
    <p:sldId id="256" r:id="rId35"/>
    <p:sldId id="257" r:id="rId36"/>
    <p:sldId id="258" r:id="rId37"/>
    <p:sldId id="259" r:id="rId38"/>
    <p:sldId id="263" r:id="rId39"/>
    <p:sldId id="299" r:id="rId40"/>
    <p:sldId id="300" r:id="rId41"/>
    <p:sldId id="302" r:id="rId42"/>
    <p:sldId id="303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89" d="100"/>
          <a:sy n="89" d="100"/>
        </p:scale>
        <p:origin x="-762" y="4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838200"/>
            <a:ext cx="7754389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57338" y="1304925"/>
            <a:ext cx="6029325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62088" y="1447800"/>
            <a:ext cx="6219825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7825" y="1443038"/>
            <a:ext cx="5848350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1500188"/>
            <a:ext cx="5181600" cy="385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38" y="1590675"/>
            <a:ext cx="5572125" cy="367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66900" y="1466850"/>
            <a:ext cx="5410200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4050" y="1323975"/>
            <a:ext cx="5295900" cy="421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24025" y="1290638"/>
            <a:ext cx="5695950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9713" y="1557338"/>
            <a:ext cx="6124575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5450" y="1409700"/>
            <a:ext cx="57531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28725" y="923925"/>
            <a:ext cx="6686550" cy="501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95425" y="1485900"/>
            <a:ext cx="615315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8775" y="1300163"/>
            <a:ext cx="5886450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19238" y="1376363"/>
            <a:ext cx="6105525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9713" y="1295400"/>
            <a:ext cx="6124575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3988" y="1152525"/>
            <a:ext cx="6296025" cy="45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85900" y="1190625"/>
            <a:ext cx="6172200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81138" y="1185863"/>
            <a:ext cx="6181725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38" y="1262063"/>
            <a:ext cx="5572125" cy="433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 smtClean="0"/>
              <a:t>Linear Search 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600200"/>
            <a:ext cx="82296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ALGORITHMIC NOTATION</a:t>
            </a:r>
            <a:br>
              <a:rPr lang="en-US" dirty="0" smtClean="0"/>
            </a:br>
            <a:r>
              <a:rPr lang="en-US" dirty="0" smtClean="0"/>
              <a:t>:Largest number </a:t>
            </a:r>
            <a:endParaRPr lang="en-US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5375" y="1905000"/>
            <a:ext cx="6953250" cy="419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8250" y="804863"/>
            <a:ext cx="6667500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 smtClean="0"/>
              <a:t>Quadratic equation algorithm 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600200"/>
            <a:ext cx="7010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4953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a)Stack        b)queue         c)graph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0"/>
            <a:ext cx="7784923" cy="422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304800"/>
            <a:ext cx="7239000" cy="1856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2486024"/>
            <a:ext cx="6553200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Tree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2209800"/>
            <a:ext cx="7010400" cy="430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1314502"/>
            <a:ext cx="6756495" cy="4933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 smtClean="0"/>
              <a:t>LINKED LISTS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 smtClean="0"/>
              <a:t>LINKED LISTS 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286000"/>
            <a:ext cx="4200525" cy="307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86400" y="2667000"/>
            <a:ext cx="253365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776413"/>
            <a:ext cx="6324599" cy="4471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 smtClean="0"/>
              <a:t>POINTER </a:t>
            </a:r>
            <a:r>
              <a:rPr lang="en-US" dirty="0" err="1" smtClean="0"/>
              <a:t>vs</a:t>
            </a:r>
            <a:r>
              <a:rPr lang="en-US" dirty="0" smtClean="0"/>
              <a:t> LINK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"pointer" :when an element in one list points to an element in a different list.</a:t>
            </a:r>
          </a:p>
          <a:p>
            <a:pPr>
              <a:buNone/>
            </a:pPr>
            <a:r>
              <a:rPr lang="en-US" dirty="0" smtClean="0"/>
              <a:t> "link“: for the case when an element in it list points to an element in that same list.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554162"/>
          </a:xfrm>
        </p:spPr>
        <p:txBody>
          <a:bodyPr>
            <a:noAutofit/>
          </a:bodyPr>
          <a:lstStyle/>
          <a:p>
            <a:pPr algn="just"/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Q.  Discuss whether a stack or a queue is the appropriate structure for determining the order in / which elements are processed in each of the following situations.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0" y="2514600"/>
            <a:ext cx="8229600" cy="3611563"/>
          </a:xfrm>
        </p:spPr>
        <p:txBody>
          <a:bodyPr/>
          <a:lstStyle/>
          <a:p>
            <a:r>
              <a:rPr lang="en-US" dirty="0" smtClean="0"/>
              <a:t>Batch computer programs are submitted to the computer center. </a:t>
            </a:r>
          </a:p>
          <a:p>
            <a:r>
              <a:rPr lang="en-US" dirty="0" smtClean="0"/>
              <a:t>Program A calls subprogram B. which calls subprogram C, and so on. </a:t>
            </a:r>
          </a:p>
          <a:p>
            <a:r>
              <a:rPr lang="en-US" dirty="0" smtClean="0"/>
              <a:t>Employees have a contract which calls for a seniority system for hiring and firing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600200"/>
            <a:ext cx="7735737" cy="279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Traversing arrays(using while loop)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76350" y="1081088"/>
            <a:ext cx="6591300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for loop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1638" y="2286000"/>
            <a:ext cx="5800725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3048000"/>
            <a:ext cx="6591300" cy="179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143000"/>
            <a:ext cx="6600825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Deletion from array 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905000"/>
            <a:ext cx="664845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3938" y="852488"/>
            <a:ext cx="7096125" cy="515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33475" y="1100138"/>
            <a:ext cx="6877050" cy="465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52563" y="2033588"/>
            <a:ext cx="6238875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24025" y="1228725"/>
            <a:ext cx="5695950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500" y="1343025"/>
            <a:ext cx="5715000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106</Words>
  <Application>Microsoft Office PowerPoint</Application>
  <PresentationFormat>On-screen Show (4:3)</PresentationFormat>
  <Paragraphs>17</Paragraphs>
  <Slides>42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Linear Search </vt:lpstr>
      <vt:lpstr>ALGORITHMIC NOTATION :Largest number </vt:lpstr>
      <vt:lpstr>Quadratic equation algorithm </vt:lpstr>
      <vt:lpstr> a)Stack        b)queue         c)graph</vt:lpstr>
      <vt:lpstr>Slide 32</vt:lpstr>
      <vt:lpstr>Tree </vt:lpstr>
      <vt:lpstr>LINKED LISTS </vt:lpstr>
      <vt:lpstr>LINKED LISTS </vt:lpstr>
      <vt:lpstr>Slide 36</vt:lpstr>
      <vt:lpstr>POINTER vs LINK </vt:lpstr>
      <vt:lpstr>    Q.  Discuss whether a stack or a queue is the appropriate structure for determining the order in / which elements are processed in each of the following situations.  .</vt:lpstr>
      <vt:lpstr>Traversing arrays(using while loop)</vt:lpstr>
      <vt:lpstr>Using for loop</vt:lpstr>
      <vt:lpstr>Slide 41</vt:lpstr>
      <vt:lpstr>Deletion from array 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LINKED LISTS </dc:title>
  <dc:creator>pardeep tur</dc:creator>
  <cp:lastModifiedBy>zte</cp:lastModifiedBy>
  <cp:revision>17</cp:revision>
  <dcterms:created xsi:type="dcterms:W3CDTF">2006-08-16T00:00:00Z</dcterms:created>
  <dcterms:modified xsi:type="dcterms:W3CDTF">2020-08-06T06:09:13Z</dcterms:modified>
</cp:coreProperties>
</file>